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273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</a:t>
            </a:r>
            <a:r>
              <a:rPr lang="it-IT" sz="3600" dirty="0" err="1"/>
              <a:t>sideloading</a:t>
            </a:r>
            <a:r>
              <a:rPr lang="it-IT" sz="3600" dirty="0"/>
              <a:t> 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                 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Sideloading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r="-3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dirty="0" err="1"/>
              <a:t>DllMain</a:t>
            </a:r>
            <a:r>
              <a:rPr lang="it-IT" dirty="0"/>
              <a:t>() 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DLL </a:t>
            </a:r>
            <a:r>
              <a:rPr lang="it-IT" dirty="0" err="1"/>
              <a:t>Sideloading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Esempi pratici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Dato per assodato che ci siano degli utenti caduti vittima del phishing, ogni avvio dell’applicazione </a:t>
            </a:r>
            <a:r>
              <a:rPr lang="it-IT" dirty="0" err="1"/>
              <a:t>Discord</a:t>
            </a:r>
            <a:r>
              <a:rPr lang="it-IT" dirty="0"/>
              <a:t> avvierà in contemporanea un processo che si collegherà al server,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DLL </a:t>
            </a:r>
            <a:r>
              <a:rPr lang="it-IT" u="sng" dirty="0" err="1"/>
              <a:t>Sideloading</a:t>
            </a:r>
            <a:endParaRPr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una volta avviato stampa a video un messaggio con le funzioni eseguibili e una notifica per ogni utente che si collega al server, firmata con l’IP corrispondente.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Si possono vedere tutti gli utenti collegati mediante il comando LIST, identificati da IP e numero di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2410047" y="1758641"/>
            <a:ext cx="4919786" cy="9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PING può anche essere vista come un </a:t>
            </a:r>
            <a:r>
              <a:rPr lang="it-IT" dirty="0" err="1"/>
              <a:t>keep-alive</a:t>
            </a:r>
            <a:r>
              <a:rPr lang="it-IT" dirty="0"/>
              <a:t>, mostrando la presenza di una connettività persistente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2010408" y="1538901"/>
            <a:ext cx="5123184" cy="14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CMD è possibile fare eseguire un qualunque comando a livello utente agli zombie collegati, in questo caso è stato semplicemente mostrato il funzionamento tramite un banale </a:t>
            </a:r>
            <a:r>
              <a:rPr lang="it-IT" dirty="0" err="1"/>
              <a:t>echo</a:t>
            </a:r>
            <a:r>
              <a:rPr lang="it-IT" dirty="0"/>
              <a:t>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Attacco DDOS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Un attacco </a:t>
            </a:r>
            <a:r>
              <a:rPr lang="it-IT" sz="1600" dirty="0" err="1"/>
              <a:t>Denial</a:t>
            </a:r>
            <a:r>
              <a:rPr lang="it-IT" sz="1600" dirty="0"/>
              <a:t> of Service può essere molto irrobustito aumentando il numero di sorgenti dal quale mandare traffico al target.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Avere una botnet consente di moltiplicare il potenziale computazionale atto ad un attacco del genere.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Mediante il comando GET, verranno inviati un numero preciso di richieste al minuto, con l’intento di buttare giù un semplice server HTTP.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Per testare le capacità della botnet senza dover toccare infrastrutture reali, è stato creato un server che </a:t>
            </a:r>
            <a:r>
              <a:rPr lang="it-IT" dirty="0" err="1"/>
              <a:t>hosta</a:t>
            </a:r>
            <a:r>
              <a:rPr lang="it-IT" dirty="0"/>
              <a:t> come risorsa un semplice file di testo.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Questo file viene richiesto da ognuno dei bot 120 volte in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DDOS – Richiesta GET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98365" y="1020401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761999" y="2027275"/>
            <a:ext cx="3274828" cy="2480932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149294" y="1334882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ricevute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Digitando q o </a:t>
            </a:r>
            <a:r>
              <a:rPr lang="it-IT" dirty="0" err="1"/>
              <a:t>quit</a:t>
            </a:r>
            <a:r>
              <a:rPr lang="it-IT" dirty="0"/>
              <a:t>, il server si spegne, chiudendo le varie connessioni effettuate dai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</a:t>
            </a:r>
            <a:r>
              <a:rPr lang="it-IT" dirty="0" err="1"/>
              <a:t>sideloading</a:t>
            </a:r>
            <a:r>
              <a:rPr lang="it-IT" dirty="0"/>
              <a:t>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side-loading,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3435</TotalTime>
  <Words>1404</Words>
  <Application>Microsoft Office PowerPoint</Application>
  <PresentationFormat>Presentazione su schermo (16:9)</PresentationFormat>
  <Paragraphs>127</Paragraphs>
  <Slides>37</Slides>
  <Notes>34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7" baseType="lpstr">
      <vt:lpstr>Overpass Mono</vt:lpstr>
      <vt:lpstr>Roboto Condensed Light</vt:lpstr>
      <vt:lpstr>Roboto</vt:lpstr>
      <vt:lpstr>Barlow Condensed ExtraBold</vt:lpstr>
      <vt:lpstr>Anaheim</vt:lpstr>
      <vt:lpstr>Nunito Light</vt:lpstr>
      <vt:lpstr>Arial</vt:lpstr>
      <vt:lpstr>Raleway SemiBold</vt:lpstr>
      <vt:lpstr>Programming Lesson by Slidesgo</vt:lpstr>
      <vt:lpstr>Image</vt:lpstr>
      <vt:lpstr>Botnet  via Discord DLL sideloading 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Sideloading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Attacco DDOS</vt:lpstr>
      <vt:lpstr>DDOS – Richiesta GET</vt:lpstr>
      <vt:lpstr>Tramite Wireshark si possono vedere l’alto numero di richieste GET ricevute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Adriano Coppola</cp:lastModifiedBy>
  <cp:revision>39</cp:revision>
  <dcterms:modified xsi:type="dcterms:W3CDTF">2023-07-19T23:11:59Z</dcterms:modified>
</cp:coreProperties>
</file>